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5" r:id="rId2"/>
    <p:sldId id="267" r:id="rId3"/>
    <p:sldId id="268" r:id="rId4"/>
    <p:sldId id="269" r:id="rId5"/>
    <p:sldId id="270" r:id="rId6"/>
    <p:sldId id="271" r:id="rId7"/>
    <p:sldId id="272" r:id="rId8"/>
  </p:sldIdLst>
  <p:sldSz cx="12192000" cy="6858000"/>
  <p:notesSz cx="6858000" cy="9144000"/>
  <p:photoAlbum/>
  <p:custDataLst>
    <p:tags r:id="rId9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0131008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112529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16675341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426159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591279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4987567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6372053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8335989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036953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249425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9971105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3727554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5585869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1872191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8823122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0238095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27930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dirty="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تاريخ الكتب والمكتبات</a:t>
            </a:r>
          </a:p>
          <a:p>
            <a:r>
              <a:rPr lang="ar-EG" sz="4400" dirty="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الثالثة</a:t>
            </a:r>
            <a:r>
              <a:rPr lang="en-US" sz="4400" dirty="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 </a:t>
            </a:r>
            <a:endParaRPr lang="ar-EG" sz="4400" dirty="0" smtClean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r>
              <a:rPr lang="ar-EG" sz="4400" dirty="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الاولي </a:t>
            </a:r>
            <a:r>
              <a:rPr lang="ar-EG" sz="4400" dirty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– قسم المكتبات والمعلومات</a:t>
            </a:r>
          </a:p>
          <a:p>
            <a:pPr algn="ctr"/>
            <a:r>
              <a:rPr lang="ar-EG" sz="48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42601316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3-page-00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970769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3-page-00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825364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3-page-00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184650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3-page-00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873065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3-page-00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64019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3-page-00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517725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</TotalTime>
  <Words>15</Words>
  <Application>Microsoft Office PowerPoint</Application>
  <PresentationFormat>Widescreen</PresentationFormat>
  <Paragraphs>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AdvertisingBold</vt:lpstr>
      <vt:lpstr>ae_AlMateen</vt:lpstr>
      <vt:lpstr>Arial</vt:lpstr>
      <vt:lpstr>Tahoma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malekmohamed2016@hotmail.com</dc:creator>
  <cp:lastModifiedBy>Windows User</cp:lastModifiedBy>
  <cp:revision>10</cp:revision>
  <dcterms:created xsi:type="dcterms:W3CDTF">2020-03-21T21:31:37Z</dcterms:created>
  <dcterms:modified xsi:type="dcterms:W3CDTF">2021-01-08T22:03:37Z</dcterms:modified>
</cp:coreProperties>
</file>